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283" y="-6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28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43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02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06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07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8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58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7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09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76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85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B590-9258-46F6-872B-1274B74A62EE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92C91-737F-4DE4-83AD-DCD8A13F6C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29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F5BDC9E-85D3-E27A-8A68-AAEC3AECD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899" y="997166"/>
            <a:ext cx="5857875" cy="898282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1F0D682-5747-0031-A37A-0B478BFAECB9}"/>
              </a:ext>
            </a:extLst>
          </p:cNvPr>
          <p:cNvSpPr txBox="1"/>
          <p:nvPr/>
        </p:nvSpPr>
        <p:spPr>
          <a:xfrm>
            <a:off x="300038" y="142875"/>
            <a:ext cx="6986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>
                <a:solidFill>
                  <a:srgbClr val="00B050"/>
                </a:solidFill>
              </a:rPr>
              <a:t>CE1 : V4 : J’utilise le dictionnaire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3E214CF-2AAC-0540-65D2-434F3A3CEC31}"/>
              </a:ext>
            </a:extLst>
          </p:cNvPr>
          <p:cNvSpPr txBox="1"/>
          <p:nvPr/>
        </p:nvSpPr>
        <p:spPr>
          <a:xfrm>
            <a:off x="300038" y="481429"/>
            <a:ext cx="7158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Observe</a:t>
            </a:r>
            <a:r>
              <a:rPr lang="fr-FR" dirty="0"/>
              <a:t> cette page de dictionnaire. Puis </a:t>
            </a:r>
            <a:r>
              <a:rPr lang="fr-FR" b="1" dirty="0"/>
              <a:t>découpe</a:t>
            </a:r>
            <a:r>
              <a:rPr lang="fr-FR" dirty="0"/>
              <a:t> les étiquettes et </a:t>
            </a:r>
            <a:r>
              <a:rPr lang="fr-FR" b="1" dirty="0"/>
              <a:t>place</a:t>
            </a:r>
            <a:r>
              <a:rPr lang="fr-FR" dirty="0"/>
              <a:t>-les au bon endroit.</a:t>
            </a:r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D1D4E230-70E1-F5F6-DF1B-6D98129DA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609025"/>
              </p:ext>
            </p:extLst>
          </p:nvPr>
        </p:nvGraphicFramePr>
        <p:xfrm>
          <a:off x="1481202" y="10137469"/>
          <a:ext cx="4597267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9454">
                  <a:extLst>
                    <a:ext uri="{9D8B030D-6E8A-4147-A177-3AD203B41FA5}">
                      <a16:colId xmlns:a16="http://schemas.microsoft.com/office/drawing/2014/main" val="943421679"/>
                    </a:ext>
                  </a:extLst>
                </a:gridCol>
                <a:gridCol w="919454">
                  <a:extLst>
                    <a:ext uri="{9D8B030D-6E8A-4147-A177-3AD203B41FA5}">
                      <a16:colId xmlns:a16="http://schemas.microsoft.com/office/drawing/2014/main" val="793326426"/>
                    </a:ext>
                  </a:extLst>
                </a:gridCol>
                <a:gridCol w="1091827">
                  <a:extLst>
                    <a:ext uri="{9D8B030D-6E8A-4147-A177-3AD203B41FA5}">
                      <a16:colId xmlns:a16="http://schemas.microsoft.com/office/drawing/2014/main" val="3156887606"/>
                    </a:ext>
                  </a:extLst>
                </a:gridCol>
                <a:gridCol w="886242">
                  <a:extLst>
                    <a:ext uri="{9D8B030D-6E8A-4147-A177-3AD203B41FA5}">
                      <a16:colId xmlns:a16="http://schemas.microsoft.com/office/drawing/2014/main" val="902284551"/>
                    </a:ext>
                  </a:extLst>
                </a:gridCol>
                <a:gridCol w="780290">
                  <a:extLst>
                    <a:ext uri="{9D8B030D-6E8A-4147-A177-3AD203B41FA5}">
                      <a16:colId xmlns:a16="http://schemas.microsoft.com/office/drawing/2014/main" val="17874670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caméléon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calmer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cambriolage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camarade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calme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30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4421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28</Words>
  <Application>Microsoft Office PowerPoint</Application>
  <PresentationFormat>Personnalisé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5</cp:revision>
  <dcterms:created xsi:type="dcterms:W3CDTF">2022-07-16T16:06:18Z</dcterms:created>
  <dcterms:modified xsi:type="dcterms:W3CDTF">2022-07-16T16:14:17Z</dcterms:modified>
</cp:coreProperties>
</file>